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8" r:id="rId4"/>
    <p:sldId id="261" r:id="rId5"/>
    <p:sldId id="259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A9A88C3-1E9C-4B02-BAA9-7FF9ABB15001}" v="16" dt="2021-03-11T14:42:13.27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0" d="100"/>
          <a:sy n="80" d="100"/>
        </p:scale>
        <p:origin x="10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mes LW" userId="a971f2589c610445" providerId="LiveId" clId="{DA9A88C3-1E9C-4B02-BAA9-7FF9ABB15001}"/>
    <pc:docChg chg="undo custSel addSld delSld modSld">
      <pc:chgData name="James LW" userId="a971f2589c610445" providerId="LiveId" clId="{DA9A88C3-1E9C-4B02-BAA9-7FF9ABB15001}" dt="2021-03-11T14:46:45.680" v="1277" actId="20577"/>
      <pc:docMkLst>
        <pc:docMk/>
      </pc:docMkLst>
      <pc:sldChg chg="addSp modSp add del mod">
        <pc:chgData name="James LW" userId="a971f2589c610445" providerId="LiveId" clId="{DA9A88C3-1E9C-4B02-BAA9-7FF9ABB15001}" dt="2021-03-11T14:28:47.875" v="495" actId="1076"/>
        <pc:sldMkLst>
          <pc:docMk/>
          <pc:sldMk cId="2961493788" sldId="256"/>
        </pc:sldMkLst>
        <pc:spChg chg="mod">
          <ac:chgData name="James LW" userId="a971f2589c610445" providerId="LiveId" clId="{DA9A88C3-1E9C-4B02-BAA9-7FF9ABB15001}" dt="2021-03-11T14:28:29.027" v="492" actId="20577"/>
          <ac:spMkLst>
            <pc:docMk/>
            <pc:sldMk cId="2961493788" sldId="256"/>
            <ac:spMk id="2" creationId="{75E92195-D1ED-43FF-9ACF-9062AE187369}"/>
          </ac:spMkLst>
        </pc:spChg>
        <pc:spChg chg="mod">
          <ac:chgData name="James LW" userId="a971f2589c610445" providerId="LiveId" clId="{DA9A88C3-1E9C-4B02-BAA9-7FF9ABB15001}" dt="2021-03-11T14:28:01.916" v="462" actId="20577"/>
          <ac:spMkLst>
            <pc:docMk/>
            <pc:sldMk cId="2961493788" sldId="256"/>
            <ac:spMk id="3" creationId="{3A7D2AB3-678E-40C6-B6D9-2BBCDA8DC8E4}"/>
          </ac:spMkLst>
        </pc:spChg>
        <pc:picChg chg="add mod">
          <ac:chgData name="James LW" userId="a971f2589c610445" providerId="LiveId" clId="{DA9A88C3-1E9C-4B02-BAA9-7FF9ABB15001}" dt="2021-03-11T14:28:47.875" v="495" actId="1076"/>
          <ac:picMkLst>
            <pc:docMk/>
            <pc:sldMk cId="2961493788" sldId="256"/>
            <ac:picMk id="4" creationId="{28C3C3F4-806A-4626-A132-E25B3F0A03F4}"/>
          </ac:picMkLst>
        </pc:picChg>
      </pc:sldChg>
      <pc:sldChg chg="addSp delSp modSp del mod">
        <pc:chgData name="James LW" userId="a971f2589c610445" providerId="LiveId" clId="{DA9A88C3-1E9C-4B02-BAA9-7FF9ABB15001}" dt="2021-03-11T14:26:18.583" v="116" actId="47"/>
        <pc:sldMkLst>
          <pc:docMk/>
          <pc:sldMk cId="1678813639" sldId="257"/>
        </pc:sldMkLst>
        <pc:spChg chg="del">
          <ac:chgData name="James LW" userId="a971f2589c610445" providerId="LiveId" clId="{DA9A88C3-1E9C-4B02-BAA9-7FF9ABB15001}" dt="2021-03-11T14:25:22.365" v="66" actId="21"/>
          <ac:spMkLst>
            <pc:docMk/>
            <pc:sldMk cId="1678813639" sldId="257"/>
            <ac:spMk id="2" creationId="{7E1CCE70-D7B8-4D6D-A2E0-6342AE6C5654}"/>
          </ac:spMkLst>
        </pc:spChg>
        <pc:spChg chg="del">
          <ac:chgData name="James LW" userId="a971f2589c610445" providerId="LiveId" clId="{DA9A88C3-1E9C-4B02-BAA9-7FF9ABB15001}" dt="2021-03-11T14:25:22.365" v="66" actId="21"/>
          <ac:spMkLst>
            <pc:docMk/>
            <pc:sldMk cId="1678813639" sldId="257"/>
            <ac:spMk id="3" creationId="{CAC4A761-5AFF-474A-9970-AF7C5CB73486}"/>
          </ac:spMkLst>
        </pc:spChg>
        <pc:spChg chg="del mod">
          <ac:chgData name="James LW" userId="a971f2589c610445" providerId="LiveId" clId="{DA9A88C3-1E9C-4B02-BAA9-7FF9ABB15001}" dt="2021-03-11T14:25:22.365" v="66" actId="21"/>
          <ac:spMkLst>
            <pc:docMk/>
            <pc:sldMk cId="1678813639" sldId="257"/>
            <ac:spMk id="5" creationId="{0D749C2B-0BA5-4E9D-9854-AE10E9FE21C5}"/>
          </ac:spMkLst>
        </pc:spChg>
        <pc:spChg chg="del mod">
          <ac:chgData name="James LW" userId="a971f2589c610445" providerId="LiveId" clId="{DA9A88C3-1E9C-4B02-BAA9-7FF9ABB15001}" dt="2021-03-11T14:25:22.365" v="66" actId="21"/>
          <ac:spMkLst>
            <pc:docMk/>
            <pc:sldMk cId="1678813639" sldId="257"/>
            <ac:spMk id="6" creationId="{5939B036-D552-48AC-BE2B-AF76D944B823}"/>
          </ac:spMkLst>
        </pc:spChg>
        <pc:spChg chg="del">
          <ac:chgData name="James LW" userId="a971f2589c610445" providerId="LiveId" clId="{DA9A88C3-1E9C-4B02-BAA9-7FF9ABB15001}" dt="2021-03-11T14:25:22.365" v="66" actId="21"/>
          <ac:spMkLst>
            <pc:docMk/>
            <pc:sldMk cId="1678813639" sldId="257"/>
            <ac:spMk id="7" creationId="{79A0B14C-7D17-4D04-BD27-993E6A9ADA96}"/>
          </ac:spMkLst>
        </pc:spChg>
        <pc:spChg chg="del">
          <ac:chgData name="James LW" userId="a971f2589c610445" providerId="LiveId" clId="{DA9A88C3-1E9C-4B02-BAA9-7FF9ABB15001}" dt="2021-03-11T14:25:22.365" v="66" actId="21"/>
          <ac:spMkLst>
            <pc:docMk/>
            <pc:sldMk cId="1678813639" sldId="257"/>
            <ac:spMk id="8" creationId="{46D2C707-6A81-4090-9014-A50F88878AB1}"/>
          </ac:spMkLst>
        </pc:spChg>
        <pc:spChg chg="del">
          <ac:chgData name="James LW" userId="a971f2589c610445" providerId="LiveId" clId="{DA9A88C3-1E9C-4B02-BAA9-7FF9ABB15001}" dt="2021-03-11T14:25:22.365" v="66" actId="21"/>
          <ac:spMkLst>
            <pc:docMk/>
            <pc:sldMk cId="1678813639" sldId="257"/>
            <ac:spMk id="25" creationId="{1FD8BBE4-77FC-45FA-AB83-4FDA33F6678F}"/>
          </ac:spMkLst>
        </pc:spChg>
        <pc:spChg chg="del">
          <ac:chgData name="James LW" userId="a971f2589c610445" providerId="LiveId" clId="{DA9A88C3-1E9C-4B02-BAA9-7FF9ABB15001}" dt="2021-03-11T14:25:22.365" v="66" actId="21"/>
          <ac:spMkLst>
            <pc:docMk/>
            <pc:sldMk cId="1678813639" sldId="257"/>
            <ac:spMk id="26" creationId="{BBFF83FF-FD3E-43A9-82AF-B01E07E6D6DC}"/>
          </ac:spMkLst>
        </pc:spChg>
        <pc:spChg chg="add mod">
          <ac:chgData name="James LW" userId="a971f2589c610445" providerId="LiveId" clId="{DA9A88C3-1E9C-4B02-BAA9-7FF9ABB15001}" dt="2021-03-11T14:25:22.365" v="66" actId="21"/>
          <ac:spMkLst>
            <pc:docMk/>
            <pc:sldMk cId="1678813639" sldId="257"/>
            <ac:spMk id="34" creationId="{3E067CCC-1F50-489E-B8DE-C9CA4FEEBCC6}"/>
          </ac:spMkLst>
        </pc:spChg>
        <pc:spChg chg="add mod">
          <ac:chgData name="James LW" userId="a971f2589c610445" providerId="LiveId" clId="{DA9A88C3-1E9C-4B02-BAA9-7FF9ABB15001}" dt="2021-03-11T14:25:22.365" v="66" actId="21"/>
          <ac:spMkLst>
            <pc:docMk/>
            <pc:sldMk cId="1678813639" sldId="257"/>
            <ac:spMk id="36" creationId="{01632D70-D9D4-4FFB-A25D-E968DF201DC5}"/>
          </ac:spMkLst>
        </pc:spChg>
        <pc:grpChg chg="del">
          <ac:chgData name="James LW" userId="a971f2589c610445" providerId="LiveId" clId="{DA9A88C3-1E9C-4B02-BAA9-7FF9ABB15001}" dt="2021-03-11T14:25:22.365" v="66" actId="21"/>
          <ac:grpSpMkLst>
            <pc:docMk/>
            <pc:sldMk cId="1678813639" sldId="257"/>
            <ac:grpSpMk id="17" creationId="{9BB6089D-5065-4967-BECF-700B8E1D6030}"/>
          </ac:grpSpMkLst>
        </pc:grpChg>
        <pc:grpChg chg="del">
          <ac:chgData name="James LW" userId="a971f2589c610445" providerId="LiveId" clId="{DA9A88C3-1E9C-4B02-BAA9-7FF9ABB15001}" dt="2021-03-11T14:25:22.365" v="66" actId="21"/>
          <ac:grpSpMkLst>
            <pc:docMk/>
            <pc:sldMk cId="1678813639" sldId="257"/>
            <ac:grpSpMk id="18" creationId="{3BC096BE-83CF-48C3-AB41-F5A268512100}"/>
          </ac:grpSpMkLst>
        </pc:grpChg>
        <pc:picChg chg="del">
          <ac:chgData name="James LW" userId="a971f2589c610445" providerId="LiveId" clId="{DA9A88C3-1E9C-4B02-BAA9-7FF9ABB15001}" dt="2021-03-11T14:25:22.365" v="66" actId="21"/>
          <ac:picMkLst>
            <pc:docMk/>
            <pc:sldMk cId="1678813639" sldId="257"/>
            <ac:picMk id="4" creationId="{1ED0EBE9-882B-4A71-8CE7-C2C93A64F35D}"/>
          </ac:picMkLst>
        </pc:picChg>
        <pc:picChg chg="add del mod">
          <ac:chgData name="James LW" userId="a971f2589c610445" providerId="LiveId" clId="{DA9A88C3-1E9C-4B02-BAA9-7FF9ABB15001}" dt="2021-03-11T14:25:22.365" v="66" actId="21"/>
          <ac:picMkLst>
            <pc:docMk/>
            <pc:sldMk cId="1678813639" sldId="257"/>
            <ac:picMk id="32" creationId="{7FBA705F-8625-4C23-90C8-A2550627FFC8}"/>
          </ac:picMkLst>
        </pc:picChg>
        <pc:cxnChg chg="del">
          <ac:chgData name="James LW" userId="a971f2589c610445" providerId="LiveId" clId="{DA9A88C3-1E9C-4B02-BAA9-7FF9ABB15001}" dt="2021-03-11T14:25:22.365" v="66" actId="21"/>
          <ac:cxnSpMkLst>
            <pc:docMk/>
            <pc:sldMk cId="1678813639" sldId="257"/>
            <ac:cxnSpMk id="10" creationId="{372BC2CB-D2B7-4967-BDD2-8A34CC768027}"/>
          </ac:cxnSpMkLst>
        </pc:cxnChg>
        <pc:cxnChg chg="del">
          <ac:chgData name="James LW" userId="a971f2589c610445" providerId="LiveId" clId="{DA9A88C3-1E9C-4B02-BAA9-7FF9ABB15001}" dt="2021-03-11T14:25:22.365" v="66" actId="21"/>
          <ac:cxnSpMkLst>
            <pc:docMk/>
            <pc:sldMk cId="1678813639" sldId="257"/>
            <ac:cxnSpMk id="11" creationId="{51E24684-F43E-4A4E-8D29-80002C8E2DA9}"/>
          </ac:cxnSpMkLst>
        </pc:cxnChg>
        <pc:cxnChg chg="del">
          <ac:chgData name="James LW" userId="a971f2589c610445" providerId="LiveId" clId="{DA9A88C3-1E9C-4B02-BAA9-7FF9ABB15001}" dt="2021-03-11T14:25:22.365" v="66" actId="21"/>
          <ac:cxnSpMkLst>
            <pc:docMk/>
            <pc:sldMk cId="1678813639" sldId="257"/>
            <ac:cxnSpMk id="21" creationId="{AEDC963A-60B5-4AE1-8236-97019C23F335}"/>
          </ac:cxnSpMkLst>
        </pc:cxnChg>
        <pc:cxnChg chg="del">
          <ac:chgData name="James LW" userId="a971f2589c610445" providerId="LiveId" clId="{DA9A88C3-1E9C-4B02-BAA9-7FF9ABB15001}" dt="2021-03-11T14:25:22.365" v="66" actId="21"/>
          <ac:cxnSpMkLst>
            <pc:docMk/>
            <pc:sldMk cId="1678813639" sldId="257"/>
            <ac:cxnSpMk id="24" creationId="{71F32FBB-928C-4E21-8F80-869ECF012C8E}"/>
          </ac:cxnSpMkLst>
        </pc:cxnChg>
        <pc:cxnChg chg="add del mod">
          <ac:chgData name="James LW" userId="a971f2589c610445" providerId="LiveId" clId="{DA9A88C3-1E9C-4B02-BAA9-7FF9ABB15001}" dt="2021-03-11T14:25:22.365" v="66" actId="21"/>
          <ac:cxnSpMkLst>
            <pc:docMk/>
            <pc:sldMk cId="1678813639" sldId="257"/>
            <ac:cxnSpMk id="28" creationId="{70DA833E-14FB-4567-ADF4-0B84C86773DC}"/>
          </ac:cxnSpMkLst>
        </pc:cxnChg>
        <pc:cxnChg chg="add del mod">
          <ac:chgData name="James LW" userId="a971f2589c610445" providerId="LiveId" clId="{DA9A88C3-1E9C-4B02-BAA9-7FF9ABB15001}" dt="2021-03-11T14:25:22.365" v="66" actId="21"/>
          <ac:cxnSpMkLst>
            <pc:docMk/>
            <pc:sldMk cId="1678813639" sldId="257"/>
            <ac:cxnSpMk id="29" creationId="{CBE5B92F-F53C-4D5B-840B-654062CB4DBA}"/>
          </ac:cxnSpMkLst>
        </pc:cxnChg>
      </pc:sldChg>
      <pc:sldChg chg="addSp delSp modSp new mod">
        <pc:chgData name="James LW" userId="a971f2589c610445" providerId="LiveId" clId="{DA9A88C3-1E9C-4B02-BAA9-7FF9ABB15001}" dt="2021-03-11T14:26:06.931" v="115" actId="1076"/>
        <pc:sldMkLst>
          <pc:docMk/>
          <pc:sldMk cId="3055027658" sldId="258"/>
        </pc:sldMkLst>
        <pc:spChg chg="mod">
          <ac:chgData name="James LW" userId="a971f2589c610445" providerId="LiveId" clId="{DA9A88C3-1E9C-4B02-BAA9-7FF9ABB15001}" dt="2021-03-11T14:25:31.380" v="69" actId="20577"/>
          <ac:spMkLst>
            <pc:docMk/>
            <pc:sldMk cId="3055027658" sldId="258"/>
            <ac:spMk id="2" creationId="{3C0ECE7F-1556-4EFE-888C-4FBE152FAC39}"/>
          </ac:spMkLst>
        </pc:spChg>
        <pc:spChg chg="del">
          <ac:chgData name="James LW" userId="a971f2589c610445" providerId="LiveId" clId="{DA9A88C3-1E9C-4B02-BAA9-7FF9ABB15001}" dt="2021-03-11T14:25:35.361" v="70" actId="478"/>
          <ac:spMkLst>
            <pc:docMk/>
            <pc:sldMk cId="3055027658" sldId="258"/>
            <ac:spMk id="3" creationId="{EB0933D5-A0C8-4862-AC93-0CDB7585BF42}"/>
          </ac:spMkLst>
        </pc:spChg>
        <pc:spChg chg="add mod">
          <ac:chgData name="James LW" userId="a971f2589c610445" providerId="LiveId" clId="{DA9A88C3-1E9C-4B02-BAA9-7FF9ABB15001}" dt="2021-03-11T14:25:24.251" v="67"/>
          <ac:spMkLst>
            <pc:docMk/>
            <pc:sldMk cId="3055027658" sldId="258"/>
            <ac:spMk id="4" creationId="{3715A28C-F9C0-44E3-B3A5-A1F708C2EFDD}"/>
          </ac:spMkLst>
        </pc:spChg>
        <pc:spChg chg="add mod">
          <ac:chgData name="James LW" userId="a971f2589c610445" providerId="LiveId" clId="{DA9A88C3-1E9C-4B02-BAA9-7FF9ABB15001}" dt="2021-03-11T14:25:24.251" v="67"/>
          <ac:spMkLst>
            <pc:docMk/>
            <pc:sldMk cId="3055027658" sldId="258"/>
            <ac:spMk id="5" creationId="{5745AAFE-172D-4976-B818-793B87FF95FA}"/>
          </ac:spMkLst>
        </pc:spChg>
        <pc:spChg chg="add mod">
          <ac:chgData name="James LW" userId="a971f2589c610445" providerId="LiveId" clId="{DA9A88C3-1E9C-4B02-BAA9-7FF9ABB15001}" dt="2021-03-11T14:25:57.260" v="114" actId="20577"/>
          <ac:spMkLst>
            <pc:docMk/>
            <pc:sldMk cId="3055027658" sldId="258"/>
            <ac:spMk id="7" creationId="{F2EA9F27-E4CD-4735-90B2-15FBAEE50F82}"/>
          </ac:spMkLst>
        </pc:spChg>
        <pc:spChg chg="add mod">
          <ac:chgData name="James LW" userId="a971f2589c610445" providerId="LiveId" clId="{DA9A88C3-1E9C-4B02-BAA9-7FF9ABB15001}" dt="2021-03-11T14:25:24.251" v="67"/>
          <ac:spMkLst>
            <pc:docMk/>
            <pc:sldMk cId="3055027658" sldId="258"/>
            <ac:spMk id="8" creationId="{E50E2C26-3ED6-4ADD-B03A-8753126CCCDA}"/>
          </ac:spMkLst>
        </pc:spChg>
        <pc:spChg chg="add mod">
          <ac:chgData name="James LW" userId="a971f2589c610445" providerId="LiveId" clId="{DA9A88C3-1E9C-4B02-BAA9-7FF9ABB15001}" dt="2021-03-11T14:25:24.251" v="67"/>
          <ac:spMkLst>
            <pc:docMk/>
            <pc:sldMk cId="3055027658" sldId="258"/>
            <ac:spMk id="9" creationId="{C55094BB-7D29-45D8-85FD-7C170BB37D21}"/>
          </ac:spMkLst>
        </pc:spChg>
        <pc:spChg chg="add mod">
          <ac:chgData name="James LW" userId="a971f2589c610445" providerId="LiveId" clId="{DA9A88C3-1E9C-4B02-BAA9-7FF9ABB15001}" dt="2021-03-11T14:25:24.251" v="67"/>
          <ac:spMkLst>
            <pc:docMk/>
            <pc:sldMk cId="3055027658" sldId="258"/>
            <ac:spMk id="10" creationId="{96C8BEAA-BAA2-4E9E-B15F-6108BC4CC445}"/>
          </ac:spMkLst>
        </pc:spChg>
        <pc:spChg chg="add mod">
          <ac:chgData name="James LW" userId="a971f2589c610445" providerId="LiveId" clId="{DA9A88C3-1E9C-4B02-BAA9-7FF9ABB15001}" dt="2021-03-11T14:25:24.251" v="67"/>
          <ac:spMkLst>
            <pc:docMk/>
            <pc:sldMk cId="3055027658" sldId="258"/>
            <ac:spMk id="21" creationId="{0F38F2B7-4DEB-423E-8CD3-525A8409C0BE}"/>
          </ac:spMkLst>
        </pc:spChg>
        <pc:spChg chg="add mod">
          <ac:chgData name="James LW" userId="a971f2589c610445" providerId="LiveId" clId="{DA9A88C3-1E9C-4B02-BAA9-7FF9ABB15001}" dt="2021-03-11T14:25:24.251" v="67"/>
          <ac:spMkLst>
            <pc:docMk/>
            <pc:sldMk cId="3055027658" sldId="258"/>
            <ac:spMk id="22" creationId="{75B55593-D222-4A20-90A5-8F0824DAA50F}"/>
          </ac:spMkLst>
        </pc:spChg>
        <pc:grpChg chg="add mod">
          <ac:chgData name="James LW" userId="a971f2589c610445" providerId="LiveId" clId="{DA9A88C3-1E9C-4B02-BAA9-7FF9ABB15001}" dt="2021-03-11T14:25:24.251" v="67"/>
          <ac:grpSpMkLst>
            <pc:docMk/>
            <pc:sldMk cId="3055027658" sldId="258"/>
            <ac:grpSpMk id="13" creationId="{79AF4571-8179-4208-9F79-F4CD095AA544}"/>
          </ac:grpSpMkLst>
        </pc:grpChg>
        <pc:grpChg chg="add mod">
          <ac:chgData name="James LW" userId="a971f2589c610445" providerId="LiveId" clId="{DA9A88C3-1E9C-4B02-BAA9-7FF9ABB15001}" dt="2021-03-11T14:25:24.251" v="67"/>
          <ac:grpSpMkLst>
            <pc:docMk/>
            <pc:sldMk cId="3055027658" sldId="258"/>
            <ac:grpSpMk id="16" creationId="{7E67AD8F-BAFC-45B3-A5BC-333E2A2F3726}"/>
          </ac:grpSpMkLst>
        </pc:grpChg>
        <pc:picChg chg="add mod">
          <ac:chgData name="James LW" userId="a971f2589c610445" providerId="LiveId" clId="{DA9A88C3-1E9C-4B02-BAA9-7FF9ABB15001}" dt="2021-03-11T14:25:24.251" v="67"/>
          <ac:picMkLst>
            <pc:docMk/>
            <pc:sldMk cId="3055027658" sldId="258"/>
            <ac:picMk id="6" creationId="{20D5C83B-C0E0-4C83-A368-BF4F16D91F94}"/>
          </ac:picMkLst>
        </pc:picChg>
        <pc:picChg chg="add mod">
          <ac:chgData name="James LW" userId="a971f2589c610445" providerId="LiveId" clId="{DA9A88C3-1E9C-4B02-BAA9-7FF9ABB15001}" dt="2021-03-11T14:25:24.251" v="67"/>
          <ac:picMkLst>
            <pc:docMk/>
            <pc:sldMk cId="3055027658" sldId="258"/>
            <ac:picMk id="25" creationId="{161BBEAA-FE9E-49E3-BA87-AD6E8CDABBAC}"/>
          </ac:picMkLst>
        </pc:picChg>
        <pc:cxnChg chg="add mod">
          <ac:chgData name="James LW" userId="a971f2589c610445" providerId="LiveId" clId="{DA9A88C3-1E9C-4B02-BAA9-7FF9ABB15001}" dt="2021-03-11T14:25:24.251" v="67"/>
          <ac:cxnSpMkLst>
            <pc:docMk/>
            <pc:sldMk cId="3055027658" sldId="258"/>
            <ac:cxnSpMk id="11" creationId="{20BB9847-9708-41B6-9528-83C4861EBC58}"/>
          </ac:cxnSpMkLst>
        </pc:cxnChg>
        <pc:cxnChg chg="add mod">
          <ac:chgData name="James LW" userId="a971f2589c610445" providerId="LiveId" clId="{DA9A88C3-1E9C-4B02-BAA9-7FF9ABB15001}" dt="2021-03-11T14:25:24.251" v="67"/>
          <ac:cxnSpMkLst>
            <pc:docMk/>
            <pc:sldMk cId="3055027658" sldId="258"/>
            <ac:cxnSpMk id="12" creationId="{24AE817A-BFE2-45AE-985C-68EE4B6480FC}"/>
          </ac:cxnSpMkLst>
        </pc:cxnChg>
        <pc:cxnChg chg="mod">
          <ac:chgData name="James LW" userId="a971f2589c610445" providerId="LiveId" clId="{DA9A88C3-1E9C-4B02-BAA9-7FF9ABB15001}" dt="2021-03-11T14:25:24.251" v="67"/>
          <ac:cxnSpMkLst>
            <pc:docMk/>
            <pc:sldMk cId="3055027658" sldId="258"/>
            <ac:cxnSpMk id="14" creationId="{61EF2228-7133-4622-A1A2-9474AEF5E864}"/>
          </ac:cxnSpMkLst>
        </pc:cxnChg>
        <pc:cxnChg chg="mod">
          <ac:chgData name="James LW" userId="a971f2589c610445" providerId="LiveId" clId="{DA9A88C3-1E9C-4B02-BAA9-7FF9ABB15001}" dt="2021-03-11T14:25:24.251" v="67"/>
          <ac:cxnSpMkLst>
            <pc:docMk/>
            <pc:sldMk cId="3055027658" sldId="258"/>
            <ac:cxnSpMk id="15" creationId="{FE987F8E-7C3F-490C-9F6F-F33ABC9F0736}"/>
          </ac:cxnSpMkLst>
        </pc:cxnChg>
        <pc:cxnChg chg="mod">
          <ac:chgData name="James LW" userId="a971f2589c610445" providerId="LiveId" clId="{DA9A88C3-1E9C-4B02-BAA9-7FF9ABB15001}" dt="2021-03-11T14:25:24.251" v="67"/>
          <ac:cxnSpMkLst>
            <pc:docMk/>
            <pc:sldMk cId="3055027658" sldId="258"/>
            <ac:cxnSpMk id="17" creationId="{1D6CFB28-B180-47F9-91A5-D7072DB2ABEE}"/>
          </ac:cxnSpMkLst>
        </pc:cxnChg>
        <pc:cxnChg chg="mod">
          <ac:chgData name="James LW" userId="a971f2589c610445" providerId="LiveId" clId="{DA9A88C3-1E9C-4B02-BAA9-7FF9ABB15001}" dt="2021-03-11T14:25:24.251" v="67"/>
          <ac:cxnSpMkLst>
            <pc:docMk/>
            <pc:sldMk cId="3055027658" sldId="258"/>
            <ac:cxnSpMk id="18" creationId="{81E22883-5EE3-4A7D-8B33-2FBB9FF52F46}"/>
          </ac:cxnSpMkLst>
        </pc:cxnChg>
        <pc:cxnChg chg="add mod">
          <ac:chgData name="James LW" userId="a971f2589c610445" providerId="LiveId" clId="{DA9A88C3-1E9C-4B02-BAA9-7FF9ABB15001}" dt="2021-03-11T14:25:24.251" v="67"/>
          <ac:cxnSpMkLst>
            <pc:docMk/>
            <pc:sldMk cId="3055027658" sldId="258"/>
            <ac:cxnSpMk id="19" creationId="{C1307EC7-6DA7-4633-B5A0-2D6B9AB358B6}"/>
          </ac:cxnSpMkLst>
        </pc:cxnChg>
        <pc:cxnChg chg="add mod">
          <ac:chgData name="James LW" userId="a971f2589c610445" providerId="LiveId" clId="{DA9A88C3-1E9C-4B02-BAA9-7FF9ABB15001}" dt="2021-03-11T14:25:24.251" v="67"/>
          <ac:cxnSpMkLst>
            <pc:docMk/>
            <pc:sldMk cId="3055027658" sldId="258"/>
            <ac:cxnSpMk id="20" creationId="{7CA73596-D4C1-4304-A5E4-218D1907BC67}"/>
          </ac:cxnSpMkLst>
        </pc:cxnChg>
        <pc:cxnChg chg="add mod">
          <ac:chgData name="James LW" userId="a971f2589c610445" providerId="LiveId" clId="{DA9A88C3-1E9C-4B02-BAA9-7FF9ABB15001}" dt="2021-03-11T14:25:24.251" v="67"/>
          <ac:cxnSpMkLst>
            <pc:docMk/>
            <pc:sldMk cId="3055027658" sldId="258"/>
            <ac:cxnSpMk id="23" creationId="{EE7303D3-41A4-496E-812A-EA9DF12227A9}"/>
          </ac:cxnSpMkLst>
        </pc:cxnChg>
        <pc:cxnChg chg="add mod">
          <ac:chgData name="James LW" userId="a971f2589c610445" providerId="LiveId" clId="{DA9A88C3-1E9C-4B02-BAA9-7FF9ABB15001}" dt="2021-03-11T14:26:06.931" v="115" actId="1076"/>
          <ac:cxnSpMkLst>
            <pc:docMk/>
            <pc:sldMk cId="3055027658" sldId="258"/>
            <ac:cxnSpMk id="24" creationId="{556BC39D-D312-4D91-8368-66A7B677571D}"/>
          </ac:cxnSpMkLst>
        </pc:cxnChg>
      </pc:sldChg>
      <pc:sldChg chg="modSp new mod">
        <pc:chgData name="James LW" userId="a971f2589c610445" providerId="LiveId" clId="{DA9A88C3-1E9C-4B02-BAA9-7FF9ABB15001}" dt="2021-03-11T14:37:38.782" v="1192" actId="20577"/>
        <pc:sldMkLst>
          <pc:docMk/>
          <pc:sldMk cId="2906200782" sldId="259"/>
        </pc:sldMkLst>
        <pc:spChg chg="mod">
          <ac:chgData name="James LW" userId="a971f2589c610445" providerId="LiveId" clId="{DA9A88C3-1E9C-4B02-BAA9-7FF9ABB15001}" dt="2021-03-11T14:37:38.782" v="1192" actId="20577"/>
          <ac:spMkLst>
            <pc:docMk/>
            <pc:sldMk cId="2906200782" sldId="259"/>
            <ac:spMk id="3" creationId="{0CAF1257-7988-4DBB-95EA-1F322A9D2024}"/>
          </ac:spMkLst>
        </pc:spChg>
      </pc:sldChg>
      <pc:sldChg chg="modSp new mod">
        <pc:chgData name="James LW" userId="a971f2589c610445" providerId="LiveId" clId="{DA9A88C3-1E9C-4B02-BAA9-7FF9ABB15001}" dt="2021-03-11T14:42:13.275" v="1272" actId="20577"/>
        <pc:sldMkLst>
          <pc:docMk/>
          <pc:sldMk cId="246332480" sldId="260"/>
        </pc:sldMkLst>
        <pc:spChg chg="mod">
          <ac:chgData name="James LW" userId="a971f2589c610445" providerId="LiveId" clId="{DA9A88C3-1E9C-4B02-BAA9-7FF9ABB15001}" dt="2021-03-11T14:34:32.220" v="650" actId="20577"/>
          <ac:spMkLst>
            <pc:docMk/>
            <pc:sldMk cId="246332480" sldId="260"/>
            <ac:spMk id="2" creationId="{A589358F-8C4E-4598-A9B7-632373CC20E9}"/>
          </ac:spMkLst>
        </pc:spChg>
        <pc:spChg chg="mod">
          <ac:chgData name="James LW" userId="a971f2589c610445" providerId="LiveId" clId="{DA9A88C3-1E9C-4B02-BAA9-7FF9ABB15001}" dt="2021-03-11T14:42:13.275" v="1272" actId="20577"/>
          <ac:spMkLst>
            <pc:docMk/>
            <pc:sldMk cId="246332480" sldId="260"/>
            <ac:spMk id="3" creationId="{7625BB31-0834-41B3-986C-9C8F1B0773D3}"/>
          </ac:spMkLst>
        </pc:spChg>
      </pc:sldChg>
      <pc:sldChg chg="modSp new mod">
        <pc:chgData name="James LW" userId="a971f2589c610445" providerId="LiveId" clId="{DA9A88C3-1E9C-4B02-BAA9-7FF9ABB15001}" dt="2021-03-11T14:46:45.680" v="1277" actId="20577"/>
        <pc:sldMkLst>
          <pc:docMk/>
          <pc:sldMk cId="706693861" sldId="261"/>
        </pc:sldMkLst>
        <pc:spChg chg="mod">
          <ac:chgData name="James LW" userId="a971f2589c610445" providerId="LiveId" clId="{DA9A88C3-1E9C-4B02-BAA9-7FF9ABB15001}" dt="2021-03-11T14:46:45.680" v="1277" actId="20577"/>
          <ac:spMkLst>
            <pc:docMk/>
            <pc:sldMk cId="706693861" sldId="261"/>
            <ac:spMk id="2" creationId="{9AADE220-C3B1-4BF8-91D1-94AD62F75F51}"/>
          </ac:spMkLst>
        </pc:spChg>
        <pc:spChg chg="mod">
          <ac:chgData name="James LW" userId="a971f2589c610445" providerId="LiveId" clId="{DA9A88C3-1E9C-4B02-BAA9-7FF9ABB15001}" dt="2021-03-11T14:46:43.472" v="1275" actId="21"/>
          <ac:spMkLst>
            <pc:docMk/>
            <pc:sldMk cId="706693861" sldId="261"/>
            <ac:spMk id="3" creationId="{D1E1A363-8229-4D33-997B-856F251B061E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959B12-F4FB-4D5D-BA7C-0479E5CD52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BF8B1AC-DC7F-4FBD-9444-2154835379F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B868D7-8FC2-4CCB-B339-2983DB8098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7CD8-A493-492A-8660-7C05B09E0CF7}" type="datetimeFigureOut">
              <a:rPr lang="en-US" smtClean="0"/>
              <a:t>3/11/2021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3DDB34-7944-4319-98AC-75AD914F39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81BC9F-935A-44CE-991D-58352B3B77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4DCBD-47C5-4881-AE71-4609194A9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51287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622C11-EAAC-42E5-8BE2-CED3310C2D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3301779-52FD-4158-8DD5-4A90F60291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6C13C5-7C51-405A-ACD1-4C69010172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7CD8-A493-492A-8660-7C05B09E0CF7}" type="datetimeFigureOut">
              <a:rPr lang="en-US" smtClean="0"/>
              <a:t>3/11/2021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47F4D2-53E1-43D1-B9F8-446728F3E2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C28B13-C822-44C2-BCCA-512BC23B53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4DCBD-47C5-4881-AE71-4609194A9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8561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EEC93A0-3E84-4AD7-B42D-114B7990EEF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2312C4C-D4E7-4E3D-939C-72956DE8778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A6CF5F-7638-47DA-AF6B-C50A2BDE82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7CD8-A493-492A-8660-7C05B09E0CF7}" type="datetimeFigureOut">
              <a:rPr lang="en-US" smtClean="0"/>
              <a:t>3/11/2021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A068E1-6AE8-458D-867F-E3F090F463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111092-3289-47A0-A3C6-B3D2CE0460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4DCBD-47C5-4881-AE71-4609194A9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66860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B2497F-B9F8-44D5-8386-BFF0E383F6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97B322-07A9-4A90-9699-72A2A12200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AD9203-CACF-4E29-BC45-E5B60B5C9C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7CD8-A493-492A-8660-7C05B09E0CF7}" type="datetimeFigureOut">
              <a:rPr lang="en-US" smtClean="0"/>
              <a:t>3/11/2021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D41CBC-B7CB-496C-B93C-1A4F774538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232ECA-3F8A-4769-B43C-C39A23C463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4DCBD-47C5-4881-AE71-4609194A9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50887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48A68E-5C1D-47D0-A0F6-71CA4995CF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D98D35E-3995-4FC0-8DAF-2BA6DF7E04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99B79D-60D3-413B-9B99-26E097F1E3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7CD8-A493-492A-8660-7C05B09E0CF7}" type="datetimeFigureOut">
              <a:rPr lang="en-US" smtClean="0"/>
              <a:t>3/11/2021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0BF224-DF2F-44B6-AFBB-651D02A991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AC0804-2455-458A-80A2-ABBF16077B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4DCBD-47C5-4881-AE71-4609194A9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41167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F8708C-2E44-4DBC-96BD-5DFAB7987E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097244-FF68-4DD5-A800-73B55BC62D7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EDD23A-EF66-4287-8813-AD9FB48F21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C77ED50-010C-463C-9AF4-7CAEB8A719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7CD8-A493-492A-8660-7C05B09E0CF7}" type="datetimeFigureOut">
              <a:rPr lang="en-US" smtClean="0"/>
              <a:t>3/11/2021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36A498-0376-4697-BEC7-F98F81AD9A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C52DC00-9150-4FB9-8544-CF31C732FA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4DCBD-47C5-4881-AE71-4609194A9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77740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0C04DB-3813-4193-9A4A-DB5ABA9042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A1BF86-0B84-46FA-99A1-3AAF9598D9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3355E00-3EF4-43AC-8D0B-17FD7A5A529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4698C6A-9DF2-4185-8F40-45F89364F1C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AE9197D-F0C5-4862-B118-8EE803970B5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C89DBBB-CF3E-486C-A5E6-E5643E6577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7CD8-A493-492A-8660-7C05B09E0CF7}" type="datetimeFigureOut">
              <a:rPr lang="en-US" smtClean="0"/>
              <a:t>3/11/2021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B967467-CE32-4EAB-8B87-0CF0CA56D4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8C33967-AFA0-45F9-98CD-F7550B2252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4DCBD-47C5-4881-AE71-4609194A9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75918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DD2645-9E7E-4772-833E-5E336DB9F5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61D6D72-0C60-4494-BEFA-513F2128B9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7CD8-A493-492A-8660-7C05B09E0CF7}" type="datetimeFigureOut">
              <a:rPr lang="en-US" smtClean="0"/>
              <a:t>3/11/2021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75FE665-949F-4C91-BF0D-E124AF59B5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B2EB138-AA4A-4BE0-B88F-15D99CCB32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4DCBD-47C5-4881-AE71-4609194A9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65552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C4CF96E-BC46-4123-83AB-03A936D28F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7CD8-A493-492A-8660-7C05B09E0CF7}" type="datetimeFigureOut">
              <a:rPr lang="en-US" smtClean="0"/>
              <a:t>3/11/2021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B1AF975-836B-4A0F-A8D9-E853D3E797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66E8372-F74D-4D07-88C7-2563BCAC30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4DCBD-47C5-4881-AE71-4609194A9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87865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656CCF-FE87-45AD-9478-FC1187E7FE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8E2C89-CEB7-44CD-BA25-880B6631C0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74971E9-7E57-4137-BBD3-BA50D4E6AA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FDE4CC0-77D2-49C1-BEA1-1985DC06B2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7CD8-A493-492A-8660-7C05B09E0CF7}" type="datetimeFigureOut">
              <a:rPr lang="en-US" smtClean="0"/>
              <a:t>3/11/2021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0DCFD5A-25E6-4A15-ACD3-9EB15BBFA1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3E70288-B2F6-422D-B53C-A8B8EC2556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4DCBD-47C5-4881-AE71-4609194A9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652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F753AE-DD40-4226-9EAC-43AE08ADC1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3490FA7-C196-4EFB-96A4-1579A271F0A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C9AAFC7-2DA2-4029-AEF8-5F068952DE8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F49F85-4B8E-4E12-AB54-B57489FC0B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7CD8-A493-492A-8660-7C05B09E0CF7}" type="datetimeFigureOut">
              <a:rPr lang="en-US" smtClean="0"/>
              <a:t>3/11/2021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D5DEC21-3181-458B-A493-ED0E61953B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233AA6-0117-47C8-A184-852021F295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4DCBD-47C5-4881-AE71-4609194A9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14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6E9044D-B8BC-4FCB-BC6B-38C3EEF2C1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B856FF7-CC47-4138-8D4B-79CF8B8664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5F6712-C15A-4124-8EE9-05A8E11D664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7CD8-A493-492A-8660-7C05B09E0CF7}" type="datetimeFigureOut">
              <a:rPr lang="en-US" smtClean="0"/>
              <a:t>3/11/2021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11258D-2A2A-4E1C-BF7C-E62F9755FAB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6314C8-D441-4A12-B9BA-0F8763599C9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44DCBD-47C5-4881-AE71-4609194A9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2989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ipaknowledge.org/Publications.php" TargetMode="External"/><Relationship Id="rId2" Type="http://schemas.openxmlformats.org/officeDocument/2006/relationships/hyperlink" Target="mailto:info@ipaknowledge.org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E92195-D1ED-43FF-9ACF-9062AE18736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3600" b="1" dirty="0"/>
              <a:t>IPAK Report: </a:t>
            </a:r>
            <a:br>
              <a:rPr lang="en-US" sz="3600" b="1" dirty="0"/>
            </a:br>
            <a:r>
              <a:rPr lang="en-US" sz="3600" b="1" dirty="0"/>
              <a:t>Post-vaccination Death Causality </a:t>
            </a:r>
            <a:br>
              <a:rPr lang="en-US" sz="3600" b="1" dirty="0"/>
            </a:br>
            <a:r>
              <a:rPr lang="en-US" sz="3600" b="1" dirty="0"/>
              <a:t>Likely Given Temporal</a:t>
            </a:r>
            <a:br>
              <a:rPr lang="en-US" sz="3600" b="1" dirty="0"/>
            </a:br>
            <a:r>
              <a:rPr lang="en-US" sz="3600" b="1" dirty="0"/>
              <a:t>Distribution of Deaths</a:t>
            </a:r>
            <a:br>
              <a:rPr lang="en-US" sz="3600" b="1" dirty="0"/>
            </a:br>
            <a:r>
              <a:rPr lang="en-US" sz="3600" b="1" dirty="0"/>
              <a:t>Following COVID19 Vaccinations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A7D2AB3-678E-40C6-B6D9-2BBCDA8DC8E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3053943"/>
          </a:xfrm>
        </p:spPr>
        <p:txBody>
          <a:bodyPr>
            <a:normAutofit/>
          </a:bodyPr>
          <a:lstStyle/>
          <a:p>
            <a:r>
              <a:rPr lang="en-US" dirty="0"/>
              <a:t>Data Source: VAERS</a:t>
            </a:r>
          </a:p>
          <a:p>
            <a:r>
              <a:rPr lang="en-US" dirty="0"/>
              <a:t>Deaths </a:t>
            </a:r>
            <a:r>
              <a:rPr lang="en-US" dirty="0" err="1"/>
              <a:t>til</a:t>
            </a:r>
            <a:r>
              <a:rPr lang="en-US" dirty="0"/>
              <a:t> 3/11/2021</a:t>
            </a:r>
          </a:p>
          <a:p>
            <a:endParaRPr lang="en-US" dirty="0"/>
          </a:p>
          <a:p>
            <a:r>
              <a:rPr lang="en-US" dirty="0"/>
              <a:t>Author: James Lyons-Weiler, PhD</a:t>
            </a:r>
          </a:p>
          <a:p>
            <a:r>
              <a:rPr lang="en-US" dirty="0"/>
              <a:t>CEO/Director</a:t>
            </a:r>
            <a:br>
              <a:rPr lang="en-US" dirty="0"/>
            </a:br>
            <a:r>
              <a:rPr lang="en-US" dirty="0"/>
              <a:t>The Institute for Pure and Applied Knowledge</a:t>
            </a:r>
          </a:p>
        </p:txBody>
      </p:sp>
      <p:pic>
        <p:nvPicPr>
          <p:cNvPr id="4" name="Picture 3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28C3C3F4-806A-4626-A132-E25B3F0A03F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00977" y="4187070"/>
            <a:ext cx="3183410" cy="7440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14937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89358F-8C4E-4598-A9B7-632373CC20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Design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625BB31-0834-41B3-986C-9C8F1B0773D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If deaths following COVID19 vaccinations are not causally linked, the reported number and percentage of deaths should be equally distributed across days following vaccination.</a:t>
                </a:r>
              </a:p>
              <a:p>
                <a:r>
                  <a:rPr lang="en-US" dirty="0"/>
                  <a:t>There should not be an excess of reports on Day 0, 1, 2</a:t>
                </a:r>
              </a:p>
              <a:p>
                <a:r>
                  <a:rPr lang="en-US" dirty="0"/>
                  <a:t>If risk wanes with time, the risk should diminish each day.</a:t>
                </a:r>
              </a:p>
              <a:p>
                <a:endParaRPr lang="en-US" dirty="0"/>
              </a:p>
              <a:p>
                <a:r>
                  <a:rPr lang="en-US" dirty="0"/>
                  <a:t>Data: VAERS data, all fatalities, full VAERS database accessed 3/11/2021</a:t>
                </a:r>
              </a:p>
              <a:p>
                <a:r>
                  <a:rPr lang="en-US" dirty="0"/>
                  <a:t>Analysis</a:t>
                </a:r>
                <a:r>
                  <a:rPr lang="en-US"/>
                  <a:t>: Chi-Square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nor/>
                          </m:rPr>
                          <a:rPr lang="en-US" dirty="0">
                            <a:latin typeface="Symbol" panose="05050102010706020507" pitchFamily="18" charset="2"/>
                          </a:rPr>
                          <m:t>c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/>
                  <a:t> test, </a:t>
                </a:r>
                <a:r>
                  <a:rPr lang="en-US" dirty="0">
                    <a:latin typeface="Symbol" panose="05050102010706020507" pitchFamily="18" charset="2"/>
                  </a:rPr>
                  <a:t>a</a:t>
                </a:r>
                <a:r>
                  <a:rPr lang="en-US" dirty="0"/>
                  <a:t>=0.05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625BB31-0834-41B3-986C-9C8F1B0773D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 b="-14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63324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0ECE7F-1556-4EFE-888C-4FBE152FAC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6981"/>
            <a:ext cx="10515600" cy="1325563"/>
          </a:xfrm>
        </p:spPr>
        <p:txBody>
          <a:bodyPr/>
          <a:lstStyle/>
          <a:p>
            <a:r>
              <a:rPr lang="en-US" dirty="0"/>
              <a:t>Deaths Following COVID19 to 3/10/2021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3715A28C-F9C0-44E3-B3A5-A1F708C2EFDD}"/>
              </a:ext>
            </a:extLst>
          </p:cNvPr>
          <p:cNvSpPr txBox="1">
            <a:spLocks/>
          </p:cNvSpPr>
          <p:nvPr/>
        </p:nvSpPr>
        <p:spPr>
          <a:xfrm>
            <a:off x="2884226" y="5658135"/>
            <a:ext cx="5389880" cy="6238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/>
              <a:t>Days Following COVID19 Vaccination</a:t>
            </a:r>
            <a:endParaRPr lang="en-US" sz="2800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5745AAFE-172D-4976-B818-793B87FF95FA}"/>
              </a:ext>
            </a:extLst>
          </p:cNvPr>
          <p:cNvSpPr txBox="1">
            <a:spLocks/>
          </p:cNvSpPr>
          <p:nvPr/>
        </p:nvSpPr>
        <p:spPr>
          <a:xfrm>
            <a:off x="321366" y="1738161"/>
            <a:ext cx="10515600" cy="1303655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/>
              <a:t>% of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/>
              <a:t>Reported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/>
              <a:t>Deaths</a:t>
            </a:r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0D5C83B-C0E0-4C83-A368-BF4F16D91F9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82838" y="1293661"/>
            <a:ext cx="7392656" cy="4435594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F2EA9F27-E4CD-4735-90B2-15FBAEE50F82}"/>
              </a:ext>
            </a:extLst>
          </p:cNvPr>
          <p:cNvSpPr txBox="1"/>
          <p:nvPr/>
        </p:nvSpPr>
        <p:spPr>
          <a:xfrm>
            <a:off x="5221942" y="3416030"/>
            <a:ext cx="3803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Expected (8% per day)  (p&lt;&lt; 0.000001)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50E2C26-3ED6-4ADD-B03A-8753126CCCDA}"/>
              </a:ext>
            </a:extLst>
          </p:cNvPr>
          <p:cNvSpPr txBox="1"/>
          <p:nvPr/>
        </p:nvSpPr>
        <p:spPr>
          <a:xfrm>
            <a:off x="4441995" y="2107538"/>
            <a:ext cx="11371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Observed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55094BB-7D29-45D8-85FD-7C170BB37D21}"/>
              </a:ext>
            </a:extLst>
          </p:cNvPr>
          <p:cNvSpPr txBox="1"/>
          <p:nvPr/>
        </p:nvSpPr>
        <p:spPr>
          <a:xfrm>
            <a:off x="9419836" y="4021154"/>
            <a:ext cx="72487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8.9% </a:t>
            </a:r>
          </a:p>
          <a:p>
            <a:pPr algn="ctr"/>
            <a:r>
              <a:rPr lang="en-US" dirty="0"/>
              <a:t>(14%)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6C8BEAA-BAA2-4E9E-B15F-6108BC4CC445}"/>
              </a:ext>
            </a:extLst>
          </p:cNvPr>
          <p:cNvSpPr txBox="1"/>
          <p:nvPr/>
        </p:nvSpPr>
        <p:spPr>
          <a:xfrm>
            <a:off x="10436241" y="5288803"/>
            <a:ext cx="7232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15-30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20BB9847-9708-41B6-9528-83C4861EBC58}"/>
              </a:ext>
            </a:extLst>
          </p:cNvPr>
          <p:cNvCxnSpPr/>
          <p:nvPr/>
        </p:nvCxnSpPr>
        <p:spPr>
          <a:xfrm>
            <a:off x="2425148" y="5208104"/>
            <a:ext cx="6710901" cy="0"/>
          </a:xfrm>
          <a:prstGeom prst="line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24AE817A-BFE2-45AE-985C-68EE4B6480FC}"/>
              </a:ext>
            </a:extLst>
          </p:cNvPr>
          <p:cNvCxnSpPr>
            <a:cxnSpLocks/>
          </p:cNvCxnSpPr>
          <p:nvPr/>
        </p:nvCxnSpPr>
        <p:spPr>
          <a:xfrm>
            <a:off x="2425148" y="1502797"/>
            <a:ext cx="0" cy="3705307"/>
          </a:xfrm>
          <a:prstGeom prst="line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" name="Group 12">
            <a:extLst>
              <a:ext uri="{FF2B5EF4-FFF2-40B4-BE49-F238E27FC236}">
                <a16:creationId xmlns:a16="http://schemas.microsoft.com/office/drawing/2014/main" id="{79AF4571-8179-4208-9F79-F4CD095AA544}"/>
              </a:ext>
            </a:extLst>
          </p:cNvPr>
          <p:cNvGrpSpPr/>
          <p:nvPr/>
        </p:nvGrpSpPr>
        <p:grpSpPr>
          <a:xfrm>
            <a:off x="9196338" y="5090567"/>
            <a:ext cx="115283" cy="235073"/>
            <a:chOff x="9164772" y="5053715"/>
            <a:chExt cx="151428" cy="308776"/>
          </a:xfrm>
        </p:grpSpPr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61EF2228-7133-4622-A1A2-9474AEF5E864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9164772" y="5053716"/>
              <a:ext cx="88790" cy="308775"/>
            </a:xfrm>
            <a:prstGeom prst="line">
              <a:avLst/>
            </a:prstGeom>
            <a:ln w="28575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FE987F8E-7C3F-490C-9F6F-F33ABC9F0736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9227410" y="5053715"/>
              <a:ext cx="88790" cy="308775"/>
            </a:xfrm>
            <a:prstGeom prst="line">
              <a:avLst/>
            </a:prstGeom>
            <a:ln w="28575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7E67AD8F-BAFC-45B3-A5BC-333E2A2F3726}"/>
              </a:ext>
            </a:extLst>
          </p:cNvPr>
          <p:cNvGrpSpPr/>
          <p:nvPr/>
        </p:nvGrpSpPr>
        <p:grpSpPr>
          <a:xfrm>
            <a:off x="10289056" y="5090566"/>
            <a:ext cx="115283" cy="235073"/>
            <a:chOff x="9164772" y="5053715"/>
            <a:chExt cx="151428" cy="308776"/>
          </a:xfrm>
        </p:grpSpPr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1D6CFB28-B180-47F9-91A5-D7072DB2ABE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9164772" y="5053716"/>
              <a:ext cx="88790" cy="308775"/>
            </a:xfrm>
            <a:prstGeom prst="line">
              <a:avLst/>
            </a:prstGeom>
            <a:ln w="28575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81E22883-5EE3-4A7D-8B33-2FBB9FF52F46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9227410" y="5053715"/>
              <a:ext cx="88790" cy="308775"/>
            </a:xfrm>
            <a:prstGeom prst="line">
              <a:avLst/>
            </a:prstGeom>
            <a:ln w="28575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C1307EC7-6DA7-4633-B5A0-2D6B9AB358B6}"/>
              </a:ext>
            </a:extLst>
          </p:cNvPr>
          <p:cNvCxnSpPr>
            <a:cxnSpLocks/>
          </p:cNvCxnSpPr>
          <p:nvPr/>
        </p:nvCxnSpPr>
        <p:spPr>
          <a:xfrm>
            <a:off x="9370043" y="5208102"/>
            <a:ext cx="804298" cy="0"/>
          </a:xfrm>
          <a:prstGeom prst="line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7CA73596-D4C1-4304-A5E4-218D1907BC67}"/>
              </a:ext>
            </a:extLst>
          </p:cNvPr>
          <p:cNvCxnSpPr>
            <a:cxnSpLocks/>
          </p:cNvCxnSpPr>
          <p:nvPr/>
        </p:nvCxnSpPr>
        <p:spPr>
          <a:xfrm>
            <a:off x="10456888" y="5208102"/>
            <a:ext cx="804298" cy="0"/>
          </a:xfrm>
          <a:prstGeom prst="line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0F38F2B7-4DEB-423E-8CD3-525A8409C0BE}"/>
              </a:ext>
            </a:extLst>
          </p:cNvPr>
          <p:cNvSpPr txBox="1"/>
          <p:nvPr/>
        </p:nvSpPr>
        <p:spPr>
          <a:xfrm>
            <a:off x="9603466" y="5441203"/>
            <a:ext cx="7232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10-14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75B55593-D222-4A20-90A5-8F0824DAA50F}"/>
              </a:ext>
            </a:extLst>
          </p:cNvPr>
          <p:cNvSpPr txBox="1"/>
          <p:nvPr/>
        </p:nvSpPr>
        <p:spPr>
          <a:xfrm>
            <a:off x="10376923" y="4021154"/>
            <a:ext cx="92845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10.96% </a:t>
            </a:r>
          </a:p>
          <a:p>
            <a:pPr algn="ctr"/>
            <a:r>
              <a:rPr lang="en-US" dirty="0"/>
              <a:t>(54%)</a:t>
            </a: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EE7303D3-41A4-496E-812A-EA9DF12227A9}"/>
              </a:ext>
            </a:extLst>
          </p:cNvPr>
          <p:cNvCxnSpPr>
            <a:stCxn id="8" idx="1"/>
          </p:cNvCxnSpPr>
          <p:nvPr/>
        </p:nvCxnSpPr>
        <p:spPr>
          <a:xfrm flipH="1">
            <a:off x="3572540" y="2292204"/>
            <a:ext cx="869455" cy="65301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556BC39D-D312-4D91-8368-66A7B677571D}"/>
              </a:ext>
            </a:extLst>
          </p:cNvPr>
          <p:cNvCxnSpPr>
            <a:cxnSpLocks/>
          </p:cNvCxnSpPr>
          <p:nvPr/>
        </p:nvCxnSpPr>
        <p:spPr>
          <a:xfrm flipH="1">
            <a:off x="4061195" y="3621503"/>
            <a:ext cx="1214676" cy="9592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5" name="Picture 24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161BBEAA-FE9E-49E3-BA87-AD6E8CDABBA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6106" y="1738160"/>
            <a:ext cx="3183410" cy="7440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50276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ADE220-C3B1-4BF8-91D1-94AD62F75F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E1A363-8229-4D33-997B-856F251B06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hypothesis of equal distribution among days following the vaccine has been tested and is falsified.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66938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024A48-187F-4758-B4CB-2ED1CF8429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AF1257-7988-4DBB-95EA-1F322A9D20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For more information: </a:t>
            </a:r>
            <a:r>
              <a:rPr lang="en-US" dirty="0">
                <a:hlinkClick r:id="rId2"/>
              </a:rPr>
              <a:t>info@ipaknowledge.org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Please cite as: </a:t>
            </a:r>
          </a:p>
          <a:p>
            <a:pPr marL="0" indent="0">
              <a:buNone/>
            </a:pPr>
            <a:r>
              <a:rPr lang="en-US" dirty="0"/>
              <a:t>IPAK Report 2021-1. 2021. Post-vaccination Death Causality Likely Given Temporal Distribution of Deaths Following COVID19 Vaccinations.  Interim results. </a:t>
            </a:r>
            <a:r>
              <a:rPr lang="en-US">
                <a:hlinkClick r:id="rId3"/>
              </a:rPr>
              <a:t>http://ipaknowledge.org/Publications.php</a:t>
            </a:r>
            <a:endParaRPr lang="en-US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62007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220</Words>
  <Application>Microsoft Office PowerPoint</Application>
  <PresentationFormat>Widescreen</PresentationFormat>
  <Paragraphs>32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Cambria Math</vt:lpstr>
      <vt:lpstr>Symbol</vt:lpstr>
      <vt:lpstr>Office Theme</vt:lpstr>
      <vt:lpstr>IPAK Report:  Post-vaccination Death Causality  Likely Given Temporal Distribution of Deaths Following COVID19 Vaccinations</vt:lpstr>
      <vt:lpstr>Design</vt:lpstr>
      <vt:lpstr>Deaths Following COVID19 to 3/10/2021</vt:lpstr>
      <vt:lpstr>Conclusion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James LW</dc:creator>
  <cp:lastModifiedBy>James LW</cp:lastModifiedBy>
  <cp:revision>1</cp:revision>
  <dcterms:created xsi:type="dcterms:W3CDTF">2021-03-11T14:13:03Z</dcterms:created>
  <dcterms:modified xsi:type="dcterms:W3CDTF">2021-03-11T14:46:48Z</dcterms:modified>
</cp:coreProperties>
</file>